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6"/>
  </p:notesMasterIdLst>
  <p:handoutMasterIdLst>
    <p:handoutMasterId r:id="rId7"/>
  </p:handoutMasterIdLst>
  <p:sldIdLst>
    <p:sldId id="265" r:id="rId2"/>
    <p:sldId id="266" r:id="rId3"/>
    <p:sldId id="267" r:id="rId4"/>
    <p:sldId id="268" r:id="rId5"/>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S PGothic" charset="-128"/>
        <a:cs typeface="+mn-cs"/>
      </a:defRPr>
    </a:lvl1pPr>
    <a:lvl2pPr marL="457200" algn="l" rtl="0" eaLnBrk="0" fontAlgn="base" hangingPunct="0">
      <a:spcBef>
        <a:spcPct val="0"/>
      </a:spcBef>
      <a:spcAft>
        <a:spcPct val="0"/>
      </a:spcAft>
      <a:defRPr sz="2400" kern="1200">
        <a:solidFill>
          <a:schemeClr val="tx1"/>
        </a:solidFill>
        <a:latin typeface="Times New Roman" charset="0"/>
        <a:ea typeface="MS PGothic" charset="-128"/>
        <a:cs typeface="+mn-cs"/>
      </a:defRPr>
    </a:lvl2pPr>
    <a:lvl3pPr marL="914400" algn="l" rtl="0" eaLnBrk="0" fontAlgn="base" hangingPunct="0">
      <a:spcBef>
        <a:spcPct val="0"/>
      </a:spcBef>
      <a:spcAft>
        <a:spcPct val="0"/>
      </a:spcAft>
      <a:defRPr sz="2400" kern="1200">
        <a:solidFill>
          <a:schemeClr val="tx1"/>
        </a:solidFill>
        <a:latin typeface="Times New Roman" charset="0"/>
        <a:ea typeface="MS PGothic" charset="-128"/>
        <a:cs typeface="+mn-cs"/>
      </a:defRPr>
    </a:lvl3pPr>
    <a:lvl4pPr marL="1371600" algn="l" rtl="0" eaLnBrk="0" fontAlgn="base" hangingPunct="0">
      <a:spcBef>
        <a:spcPct val="0"/>
      </a:spcBef>
      <a:spcAft>
        <a:spcPct val="0"/>
      </a:spcAft>
      <a:defRPr sz="2400" kern="1200">
        <a:solidFill>
          <a:schemeClr val="tx1"/>
        </a:solidFill>
        <a:latin typeface="Times New Roman" charset="0"/>
        <a:ea typeface="MS PGothic" charset="-128"/>
        <a:cs typeface="+mn-cs"/>
      </a:defRPr>
    </a:lvl4pPr>
    <a:lvl5pPr marL="1828800" algn="l" rtl="0" eaLnBrk="0" fontAlgn="base" hangingPunct="0">
      <a:spcBef>
        <a:spcPct val="0"/>
      </a:spcBef>
      <a:spcAft>
        <a:spcPct val="0"/>
      </a:spcAft>
      <a:defRPr sz="2400" kern="1200">
        <a:solidFill>
          <a:schemeClr val="tx1"/>
        </a:solidFill>
        <a:latin typeface="Times New Roman" charset="0"/>
        <a:ea typeface="MS PGothic" charset="-128"/>
        <a:cs typeface="+mn-cs"/>
      </a:defRPr>
    </a:lvl5pPr>
    <a:lvl6pPr marL="2286000" algn="l" defTabSz="914400" rtl="0" eaLnBrk="1" latinLnBrk="0" hangingPunct="1">
      <a:defRPr sz="2400" kern="1200">
        <a:solidFill>
          <a:schemeClr val="tx1"/>
        </a:solidFill>
        <a:latin typeface="Times New Roman" charset="0"/>
        <a:ea typeface="MS PGothic" charset="-128"/>
        <a:cs typeface="+mn-cs"/>
      </a:defRPr>
    </a:lvl6pPr>
    <a:lvl7pPr marL="2743200" algn="l" defTabSz="914400" rtl="0" eaLnBrk="1" latinLnBrk="0" hangingPunct="1">
      <a:defRPr sz="2400" kern="1200">
        <a:solidFill>
          <a:schemeClr val="tx1"/>
        </a:solidFill>
        <a:latin typeface="Times New Roman" charset="0"/>
        <a:ea typeface="MS PGothic" charset="-128"/>
        <a:cs typeface="+mn-cs"/>
      </a:defRPr>
    </a:lvl7pPr>
    <a:lvl8pPr marL="3200400" algn="l" defTabSz="914400" rtl="0" eaLnBrk="1" latinLnBrk="0" hangingPunct="1">
      <a:defRPr sz="2400" kern="1200">
        <a:solidFill>
          <a:schemeClr val="tx1"/>
        </a:solidFill>
        <a:latin typeface="Times New Roman" charset="0"/>
        <a:ea typeface="MS PGothic" charset="-128"/>
        <a:cs typeface="+mn-cs"/>
      </a:defRPr>
    </a:lvl8pPr>
    <a:lvl9pPr marL="3657600" algn="l" defTabSz="914400" rtl="0" eaLnBrk="1" latinLnBrk="0" hangingPunct="1">
      <a:defRPr sz="2400" kern="1200">
        <a:solidFill>
          <a:schemeClr val="tx1"/>
        </a:solidFill>
        <a:latin typeface="Times New Roman" charset="0"/>
        <a:ea typeface="MS PGothic"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srgbClr val="FF0000"/>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FFFFFF"/>
    <a:srgbClr val="658CBF"/>
    <a:srgbClr val="102863"/>
    <a:srgbClr val="5399D7"/>
    <a:srgbClr val="002C61"/>
    <a:srgbClr val="83B43A"/>
    <a:srgbClr val="005F3B"/>
    <a:srgbClr val="4B258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82" autoAdjust="0"/>
    <p:restoredTop sz="94643"/>
  </p:normalViewPr>
  <p:slideViewPr>
    <p:cSldViewPr>
      <p:cViewPr varScale="1">
        <p:scale>
          <a:sx n="122" d="100"/>
          <a:sy n="122" d="100"/>
        </p:scale>
        <p:origin x="936" y="2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9890E471-2175-8A4B-9896-266DE1D48ED5}" type="datetimeFigureOut">
              <a:rPr lang="en-US" altLang="en-US"/>
              <a:pPr>
                <a:defRPr/>
              </a:pPr>
              <a:t>9/6/18</a:t>
            </a:fld>
            <a:endParaRPr lang="en-US" altLang="en-US"/>
          </a:p>
        </p:txBody>
      </p:sp>
      <p:sp>
        <p:nvSpPr>
          <p:cNvPr id="4" name="Footer Placeholder 3"/>
          <p:cNvSpPr>
            <a:spLocks noGrp="1"/>
          </p:cNvSpPr>
          <p:nvPr>
            <p:ph type="ftr" sz="quarter" idx="2"/>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Times New Roman" panose="02020603050405020304" pitchFamily="18" charset="0"/>
                <a:ea typeface="MS PGothic" panose="020B0600070205080204" pitchFamily="34" charset="-128"/>
              </a:defRPr>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ea typeface="MS PGothic" panose="020B0600070205080204" pitchFamily="34" charset="-128"/>
              </a:defRPr>
            </a:lvl1pPr>
          </a:lstStyle>
          <a:p>
            <a:pPr>
              <a:defRPr/>
            </a:pPr>
            <a:fld id="{375E2989-F7FD-E44F-B419-D54541E65A7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112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9216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16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anose="020B0604020202020204" pitchFamily="34" charset="0"/>
                <a:ea typeface="MS PGothic" panose="020B0600070205080204" pitchFamily="34" charset="-128"/>
              </a:defRPr>
            </a:lvl1pPr>
          </a:lstStyle>
          <a:p>
            <a:pPr>
              <a:defRPr/>
            </a:pPr>
            <a:endParaRPr lang="en-US" altLang="en-US"/>
          </a:p>
        </p:txBody>
      </p:sp>
      <p:sp>
        <p:nvSpPr>
          <p:cNvPr id="9216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ea typeface="MS PGothic" panose="020B0600070205080204" pitchFamily="34" charset="-128"/>
              </a:defRPr>
            </a:lvl1pPr>
          </a:lstStyle>
          <a:p>
            <a:pPr>
              <a:defRPr/>
            </a:pPr>
            <a:fld id="{C4CC4D64-F77E-414E-B0FD-ABE8ABED67A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MS PGothic" panose="020B0600070205080204"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Slide Image Placeholder 1"/>
          <p:cNvSpPr>
            <a:spLocks noGrp="1" noRot="1" noChangeAspect="1" noTextEdit="1"/>
          </p:cNvSpPr>
          <p:nvPr>
            <p:ph type="sldImg"/>
          </p:nvPr>
        </p:nvSpPr>
        <p:spPr>
          <a:ln/>
        </p:spPr>
      </p:sp>
      <p:sp>
        <p:nvSpPr>
          <p:cNvPr id="131074"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31075"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4326DDB9-22B6-FD4F-A9B7-7678703FAD77}" type="slidenum">
              <a:rPr lang="en-US" altLang="x-none" sz="1200">
                <a:latin typeface="Arial" charset="0"/>
              </a:rPr>
              <a:pPr/>
              <a:t>1</a:t>
            </a:fld>
            <a:endParaRPr lang="en-US" altLang="x-none" sz="1200">
              <a:latin typeface="Arial" charset="0"/>
            </a:endParaRPr>
          </a:p>
        </p:txBody>
      </p:sp>
    </p:spTree>
    <p:extLst>
      <p:ext uri="{BB962C8B-B14F-4D97-AF65-F5344CB8AC3E}">
        <p14:creationId xmlns:p14="http://schemas.microsoft.com/office/powerpoint/2010/main" val="7397987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Slide Image Placeholder 1"/>
          <p:cNvSpPr>
            <a:spLocks noGrp="1" noRot="1" noChangeAspect="1" noTextEdit="1"/>
          </p:cNvSpPr>
          <p:nvPr>
            <p:ph type="sldImg"/>
          </p:nvPr>
        </p:nvSpPr>
        <p:spPr>
          <a:ln/>
        </p:spPr>
      </p:sp>
      <p:sp>
        <p:nvSpPr>
          <p:cNvPr id="133122"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33123"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BA9B0897-BA5D-3E47-BC85-31A1D8113E6B}" type="slidenum">
              <a:rPr lang="en-US" altLang="x-none" sz="1200">
                <a:latin typeface="Arial" charset="0"/>
              </a:rPr>
              <a:pPr/>
              <a:t>2</a:t>
            </a:fld>
            <a:endParaRPr lang="en-US" altLang="x-none" sz="1200">
              <a:latin typeface="Arial" charset="0"/>
            </a:endParaRPr>
          </a:p>
        </p:txBody>
      </p:sp>
    </p:spTree>
    <p:extLst>
      <p:ext uri="{BB962C8B-B14F-4D97-AF65-F5344CB8AC3E}">
        <p14:creationId xmlns:p14="http://schemas.microsoft.com/office/powerpoint/2010/main" val="17161906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Slide Image Placeholder 1"/>
          <p:cNvSpPr>
            <a:spLocks noGrp="1" noRot="1" noChangeAspect="1" noTextEdit="1"/>
          </p:cNvSpPr>
          <p:nvPr>
            <p:ph type="sldImg"/>
          </p:nvPr>
        </p:nvSpPr>
        <p:spPr>
          <a:ln/>
        </p:spPr>
      </p:sp>
      <p:sp>
        <p:nvSpPr>
          <p:cNvPr id="135170"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35171"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2170C9FD-5EFA-5C47-A882-9B7CD3562FCC}" type="slidenum">
              <a:rPr lang="en-US" altLang="x-none" sz="1200">
                <a:latin typeface="Arial" charset="0"/>
              </a:rPr>
              <a:pPr/>
              <a:t>3</a:t>
            </a:fld>
            <a:endParaRPr lang="en-US" altLang="x-none" sz="1200">
              <a:latin typeface="Arial" charset="0"/>
            </a:endParaRPr>
          </a:p>
        </p:txBody>
      </p:sp>
    </p:spTree>
    <p:extLst>
      <p:ext uri="{BB962C8B-B14F-4D97-AF65-F5344CB8AC3E}">
        <p14:creationId xmlns:p14="http://schemas.microsoft.com/office/powerpoint/2010/main" val="513573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Slide Image Placeholder 1"/>
          <p:cNvSpPr>
            <a:spLocks noGrp="1" noRot="1" noChangeAspect="1" noTextEdit="1"/>
          </p:cNvSpPr>
          <p:nvPr>
            <p:ph type="sldImg"/>
          </p:nvPr>
        </p:nvSpPr>
        <p:spPr>
          <a:ln/>
        </p:spPr>
      </p:sp>
      <p:sp>
        <p:nvSpPr>
          <p:cNvPr id="137218"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endParaRPr lang="x-none" altLang="x-none">
              <a:ea typeface="ＭＳ Ｐゴシック" charset="-128"/>
            </a:endParaRPr>
          </a:p>
        </p:txBody>
      </p:sp>
      <p:sp>
        <p:nvSpPr>
          <p:cNvPr id="137219"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charset="0"/>
                <a:ea typeface="ＭＳ Ｐゴシック" charset="-128"/>
              </a:defRPr>
            </a:lvl1pPr>
            <a:lvl2pPr marL="742950" indent="-285750">
              <a:defRPr sz="2400">
                <a:solidFill>
                  <a:schemeClr val="tx1"/>
                </a:solidFill>
                <a:latin typeface="Times New Roman" charset="0"/>
                <a:ea typeface="ＭＳ Ｐゴシック" charset="-128"/>
              </a:defRPr>
            </a:lvl2pPr>
            <a:lvl3pPr marL="1143000" indent="-228600">
              <a:defRPr sz="2400">
                <a:solidFill>
                  <a:schemeClr val="tx1"/>
                </a:solidFill>
                <a:latin typeface="Times New Roman" charset="0"/>
                <a:ea typeface="ＭＳ Ｐゴシック" charset="-128"/>
              </a:defRPr>
            </a:lvl3pPr>
            <a:lvl4pPr marL="1600200" indent="-228600">
              <a:defRPr sz="2400">
                <a:solidFill>
                  <a:schemeClr val="tx1"/>
                </a:solidFill>
                <a:latin typeface="Times New Roman" charset="0"/>
                <a:ea typeface="ＭＳ Ｐゴシック" charset="-128"/>
              </a:defRPr>
            </a:lvl4pPr>
            <a:lvl5pPr marL="2057400" indent="-228600">
              <a:defRPr sz="2400">
                <a:solidFill>
                  <a:schemeClr val="tx1"/>
                </a:solidFill>
                <a:latin typeface="Times New Roman" charset="0"/>
                <a:ea typeface="ＭＳ Ｐゴシック" charset="-128"/>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128"/>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128"/>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128"/>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128"/>
              </a:defRPr>
            </a:lvl9pPr>
          </a:lstStyle>
          <a:p>
            <a:fld id="{4EF57394-0E6B-4648-B5ED-0C6D8509F35D}" type="slidenum">
              <a:rPr lang="en-US" altLang="x-none" sz="1200">
                <a:latin typeface="Arial" charset="0"/>
              </a:rPr>
              <a:pPr/>
              <a:t>4</a:t>
            </a:fld>
            <a:endParaRPr lang="en-US" altLang="x-none" sz="1200">
              <a:latin typeface="Arial" charset="0"/>
            </a:endParaRPr>
          </a:p>
        </p:txBody>
      </p:sp>
    </p:spTree>
    <p:extLst>
      <p:ext uri="{BB962C8B-B14F-4D97-AF65-F5344CB8AC3E}">
        <p14:creationId xmlns:p14="http://schemas.microsoft.com/office/powerpoint/2010/main" val="20143123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0" y="6661150"/>
            <a:ext cx="990600" cy="20637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r>
              <a:rPr lang="de-DE" altLang="en-US" sz="1000">
                <a:solidFill>
                  <a:srgbClr val="FFFFFF"/>
                </a:solidFill>
                <a:latin typeface="Calibri" charset="0"/>
              </a:rPr>
              <a:t>© WU IMS </a:t>
            </a:r>
            <a:endParaRPr lang="en-US" altLang="en-US" sz="1000">
              <a:solidFill>
                <a:srgbClr val="FFFFFF"/>
              </a:solidFill>
              <a:latin typeface="Calibri" charset="0"/>
            </a:endParaRPr>
          </a:p>
        </p:txBody>
      </p:sp>
      <p:sp>
        <p:nvSpPr>
          <p:cNvPr id="2" name="Title 1"/>
          <p:cNvSpPr>
            <a:spLocks noGrp="1"/>
          </p:cNvSpPr>
          <p:nvPr>
            <p:ph type="title"/>
          </p:nvPr>
        </p:nvSpPr>
        <p:spPr/>
        <p:txBody>
          <a:bodyPr/>
          <a:lstStyle>
            <a:lvl1pPr>
              <a:defRPr>
                <a:latin typeface="Calibri" pitchFamily="34" charset="0"/>
              </a:defRPr>
            </a:lvl1pPr>
          </a:lstStyle>
          <a:p>
            <a:r>
              <a:rPr lang="en-US"/>
              <a:t>Click to edit Master title style</a:t>
            </a:r>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6"/>
          <p:cNvSpPr>
            <a:spLocks noGrp="1" noChangeArrowheads="1"/>
          </p:cNvSpPr>
          <p:nvPr>
            <p:ph type="sldNum" sz="quarter" idx="10"/>
          </p:nvPr>
        </p:nvSpPr>
        <p:spPr>
          <a:xfrm>
            <a:off x="8534400" y="6619875"/>
            <a:ext cx="609600" cy="238125"/>
          </a:xfrm>
        </p:spPr>
        <p:txBody>
          <a:bodyPr/>
          <a:lstStyle>
            <a:lvl1pPr>
              <a:defRPr sz="1400" b="1"/>
            </a:lvl1pPr>
          </a:lstStyle>
          <a:p>
            <a:fld id="{B480994E-7D5A-7141-ADAE-5DB4ADF42F98}" type="slidenum">
              <a:rPr lang="en-US" altLang="en-US"/>
              <a:pPr/>
              <a:t>‹#›</a:t>
            </a:fld>
            <a:endParaRPr lang="en-US" altLang="en-US"/>
          </a:p>
        </p:txBody>
      </p:sp>
    </p:spTree>
    <p:extLst>
      <p:ext uri="{BB962C8B-B14F-4D97-AF65-F5344CB8AC3E}">
        <p14:creationId xmlns:p14="http://schemas.microsoft.com/office/powerpoint/2010/main" val="537180404"/>
      </p:ext>
    </p:extLst>
  </p:cSld>
  <p:clrMapOvr>
    <a:masterClrMapping/>
  </p:clrMapOvr>
  <p:transition spd="med">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0424A349-BF72-EB41-8B9C-FDE01CB3008F}"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5"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69798040"/>
      </p:ext>
    </p:extLst>
  </p:cSld>
  <p:clrMapOvr>
    <a:masterClrMapping/>
  </p:clrMapOvr>
  <p:transition spd="med">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A03414B6-AEBC-EC4A-A733-1BF2B78F6623}"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77983862"/>
      </p:ext>
    </p:extLst>
  </p:cSld>
  <p:clrMapOvr>
    <a:masterClrMapping/>
  </p:clrMapOvr>
  <p:transition spd="med">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6E659CEB-F043-A74E-A105-A551A0F1D09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457200" y="0"/>
            <a:ext cx="8229600" cy="8382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066800"/>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706562"/>
            <a:ext cx="4040188"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066800"/>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1706562"/>
            <a:ext cx="4041775" cy="491331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518140808"/>
      </p:ext>
    </p:extLst>
  </p:cSld>
  <p:clrMapOvr>
    <a:masterClrMapping/>
  </p:clrMapOvr>
  <p:transition spd="med">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52C1C63D-20A9-434B-A822-126A40BD1F47}"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p:txBody>
          <a:bodyPr/>
          <a:lstStyle/>
          <a:p>
            <a:r>
              <a:rPr lang="en-US"/>
              <a:t>Click to edit Master title style</a:t>
            </a:r>
          </a:p>
        </p:txBody>
      </p:sp>
      <p:sp>
        <p:nvSpPr>
          <p:cNvPr id="4"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46371471"/>
      </p:ext>
    </p:extLst>
  </p:cSld>
  <p:clrMapOvr>
    <a:masterClrMapping/>
  </p:clrMapOvr>
  <p:transition spd="med">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2A205C60-DD8F-FF40-878D-2237FAD25768}"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3"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1784629727"/>
      </p:ext>
    </p:extLst>
  </p:cSld>
  <p:clrMapOvr>
    <a:masterClrMapping/>
  </p:clrMapOvr>
  <p:transition spd="med">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5"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44DE09EC-9946-FB40-AAB8-AB0D6F30DCC4}"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p:nvPr>
        </p:nvSpPr>
        <p:spPr>
          <a:xfrm>
            <a:off x="685800" y="152400"/>
            <a:ext cx="7772400" cy="762000"/>
          </a:xfrm>
        </p:spPr>
        <p:txBody>
          <a:bodyPr/>
          <a:lstStyle/>
          <a:p>
            <a:r>
              <a:rPr lang="en-US"/>
              <a:t>Click to edit Master title style</a:t>
            </a:r>
          </a:p>
        </p:txBody>
      </p:sp>
      <p:sp>
        <p:nvSpPr>
          <p:cNvPr id="3" name="Text Placeholder 2"/>
          <p:cNvSpPr>
            <a:spLocks noGrp="1"/>
          </p:cNvSpPr>
          <p:nvPr>
            <p:ph type="body" sz="half" idx="1"/>
          </p:nvPr>
        </p:nvSpPr>
        <p:spPr>
          <a:xfrm>
            <a:off x="533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066800"/>
            <a:ext cx="4038600" cy="54864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367724040"/>
      </p:ext>
    </p:extLst>
  </p:cSld>
  <p:clrMapOvr>
    <a:masterClrMapping/>
  </p:clrMapOvr>
  <p:transition spd="med">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7" name="Rectangle 6"/>
          <p:cNvSpPr txBox="1">
            <a:spLocks noChangeArrowheads="1"/>
          </p:cNvSpPr>
          <p:nvPr userDrawn="1"/>
        </p:nvSpPr>
        <p:spPr>
          <a:xfrm>
            <a:off x="8534400" y="6619875"/>
            <a:ext cx="609600" cy="238125"/>
          </a:xfrm>
          <a:prstGeom prst="rect">
            <a:avLst/>
          </a:prstGeom>
        </p:spPr>
        <p:txBody>
          <a:bodyPr/>
          <a:lstStyle>
            <a:lvl1pPr>
              <a:defRPr sz="2400">
                <a:solidFill>
                  <a:schemeClr val="tx1"/>
                </a:solidFill>
                <a:latin typeface="Times New Roman" charset="0"/>
                <a:ea typeface="MS PGothic" charset="-128"/>
              </a:defRPr>
            </a:lvl1pPr>
            <a:lvl2pPr marL="742950" indent="-285750">
              <a:defRPr sz="2400">
                <a:solidFill>
                  <a:schemeClr val="tx1"/>
                </a:solidFill>
                <a:latin typeface="Times New Roman" charset="0"/>
                <a:ea typeface="MS PGothic" charset="-128"/>
              </a:defRPr>
            </a:lvl2pPr>
            <a:lvl3pPr marL="1143000" indent="-228600">
              <a:defRPr sz="2400">
                <a:solidFill>
                  <a:schemeClr val="tx1"/>
                </a:solidFill>
                <a:latin typeface="Times New Roman" charset="0"/>
                <a:ea typeface="MS PGothic" charset="-128"/>
              </a:defRPr>
            </a:lvl3pPr>
            <a:lvl4pPr marL="1600200" indent="-228600">
              <a:defRPr sz="2400">
                <a:solidFill>
                  <a:schemeClr val="tx1"/>
                </a:solidFill>
                <a:latin typeface="Times New Roman" charset="0"/>
                <a:ea typeface="MS PGothic" charset="-128"/>
              </a:defRPr>
            </a:lvl4pPr>
            <a:lvl5pPr marL="2057400" indent="-228600">
              <a:defRPr sz="2400">
                <a:solidFill>
                  <a:schemeClr val="tx1"/>
                </a:solidFill>
                <a:latin typeface="Times New Roman" charset="0"/>
                <a:ea typeface="MS PGothic" charset="-128"/>
              </a:defRPr>
            </a:lvl5pPr>
            <a:lvl6pPr marL="2514600" indent="-228600" eaLnBrk="0" fontAlgn="base" hangingPunct="0">
              <a:spcBef>
                <a:spcPct val="0"/>
              </a:spcBef>
              <a:spcAft>
                <a:spcPct val="0"/>
              </a:spcAft>
              <a:defRPr sz="2400">
                <a:solidFill>
                  <a:schemeClr val="tx1"/>
                </a:solidFill>
                <a:latin typeface="Times New Roman" charset="0"/>
                <a:ea typeface="MS PGothic" charset="-128"/>
              </a:defRPr>
            </a:lvl6pPr>
            <a:lvl7pPr marL="2971800" indent="-228600" eaLnBrk="0" fontAlgn="base" hangingPunct="0">
              <a:spcBef>
                <a:spcPct val="0"/>
              </a:spcBef>
              <a:spcAft>
                <a:spcPct val="0"/>
              </a:spcAft>
              <a:defRPr sz="2400">
                <a:solidFill>
                  <a:schemeClr val="tx1"/>
                </a:solidFill>
                <a:latin typeface="Times New Roman" charset="0"/>
                <a:ea typeface="MS PGothic" charset="-128"/>
              </a:defRPr>
            </a:lvl7pPr>
            <a:lvl8pPr marL="3429000" indent="-228600" eaLnBrk="0" fontAlgn="base" hangingPunct="0">
              <a:spcBef>
                <a:spcPct val="0"/>
              </a:spcBef>
              <a:spcAft>
                <a:spcPct val="0"/>
              </a:spcAft>
              <a:defRPr sz="2400">
                <a:solidFill>
                  <a:schemeClr val="tx1"/>
                </a:solidFill>
                <a:latin typeface="Times New Roman" charset="0"/>
                <a:ea typeface="MS PGothic" charset="-128"/>
              </a:defRPr>
            </a:lvl8pPr>
            <a:lvl9pPr marL="3886200" indent="-228600" eaLnBrk="0" fontAlgn="base" hangingPunct="0">
              <a:spcBef>
                <a:spcPct val="0"/>
              </a:spcBef>
              <a:spcAft>
                <a:spcPct val="0"/>
              </a:spcAft>
              <a:defRPr sz="2400">
                <a:solidFill>
                  <a:schemeClr val="tx1"/>
                </a:solidFill>
                <a:latin typeface="Times New Roman" charset="0"/>
                <a:ea typeface="MS PGothic" charset="-128"/>
              </a:defRPr>
            </a:lvl9pPr>
          </a:lstStyle>
          <a:p>
            <a:fld id="{74D342B8-51E9-B740-B2C8-04233ED7D96E}" type="slidenum">
              <a:rPr lang="en-US" altLang="en-US" sz="1400" b="1">
                <a:solidFill>
                  <a:srgbClr val="FFFFFF"/>
                </a:solidFill>
                <a:latin typeface="Calibri" charset="0"/>
              </a:rPr>
              <a:pPr/>
              <a:t>‹#›</a:t>
            </a:fld>
            <a:endParaRPr lang="en-US" altLang="en-US" sz="1400" b="1">
              <a:solidFill>
                <a:srgbClr val="FFFFFF"/>
              </a:solidFill>
              <a:latin typeface="Calibri" charset="0"/>
            </a:endParaRPr>
          </a:p>
        </p:txBody>
      </p:sp>
      <p:sp>
        <p:nvSpPr>
          <p:cNvPr id="2" name="Title 1"/>
          <p:cNvSpPr>
            <a:spLocks noGrp="1"/>
          </p:cNvSpPr>
          <p:nvPr>
            <p:ph type="title" sz="quarter"/>
          </p:nvPr>
        </p:nvSpPr>
        <p:spPr>
          <a:xfrm>
            <a:off x="685800" y="152400"/>
            <a:ext cx="7772400" cy="762000"/>
          </a:xfrm>
        </p:spPr>
        <p:txBody>
          <a:bodyPr/>
          <a:lstStyle/>
          <a:p>
            <a:r>
              <a:rPr lang="en-US"/>
              <a:t>Click to edit Master title style</a:t>
            </a:r>
          </a:p>
        </p:txBody>
      </p:sp>
      <p:sp>
        <p:nvSpPr>
          <p:cNvPr id="3" name="Content Placeholder 2"/>
          <p:cNvSpPr>
            <a:spLocks noGrp="1"/>
          </p:cNvSpPr>
          <p:nvPr>
            <p:ph sz="quarter" idx="1"/>
          </p:nvPr>
        </p:nvSpPr>
        <p:spPr>
          <a:xfrm>
            <a:off x="533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0668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533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724400" y="3886200"/>
            <a:ext cx="4038600" cy="2667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6"/>
          <p:cNvSpPr>
            <a:spLocks noGrp="1" noChangeArrowheads="1"/>
          </p:cNvSpPr>
          <p:nvPr>
            <p:ph type="sldNum" sz="quarter" idx="10"/>
          </p:nvPr>
        </p:nvSpPr>
        <p:spPr/>
        <p:txBody>
          <a:bodyPr/>
          <a:lstStyle>
            <a:lvl1pPr>
              <a:defRPr/>
            </a:lvl1pPr>
          </a:lstStyle>
          <a:p>
            <a:r>
              <a:rPr lang="de-DE" altLang="en-US"/>
              <a:t>© WU IMS </a:t>
            </a:r>
            <a:endParaRPr lang="en-US" altLang="en-US"/>
          </a:p>
        </p:txBody>
      </p:sp>
    </p:spTree>
    <p:extLst>
      <p:ext uri="{BB962C8B-B14F-4D97-AF65-F5344CB8AC3E}">
        <p14:creationId xmlns:p14="http://schemas.microsoft.com/office/powerpoint/2010/main" val="2027487861"/>
      </p:ext>
    </p:extLst>
  </p:cSld>
  <p:clrMapOvr>
    <a:masterClrMapping/>
  </p:clrMapOvr>
  <p:transition spd="med">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ChangeArrowheads="1"/>
          </p:cNvSpPr>
          <p:nvPr userDrawn="1"/>
        </p:nvSpPr>
        <p:spPr bwMode="auto">
          <a:xfrm>
            <a:off x="0" y="6705600"/>
            <a:ext cx="9144000" cy="152400"/>
          </a:xfrm>
          <a:prstGeom prst="rect">
            <a:avLst/>
          </a:prstGeom>
          <a:solidFill>
            <a:srgbClr val="102863"/>
          </a:solidFill>
          <a:ln w="9525">
            <a:solidFill>
              <a:srgbClr val="005F3B"/>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27" name="Line 4"/>
          <p:cNvSpPr>
            <a:spLocks noChangeShapeType="1"/>
          </p:cNvSpPr>
          <p:nvPr/>
        </p:nvSpPr>
        <p:spPr bwMode="auto">
          <a:xfrm>
            <a:off x="533400" y="990600"/>
            <a:ext cx="8077200" cy="0"/>
          </a:xfrm>
          <a:prstGeom prst="line">
            <a:avLst/>
          </a:prstGeom>
          <a:noFill/>
          <a:ln w="34925">
            <a:solidFill>
              <a:srgbClr val="102863"/>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028" name="Rectangle 5"/>
          <p:cNvSpPr>
            <a:spLocks noGrp="1" noChangeArrowheads="1"/>
          </p:cNvSpPr>
          <p:nvPr>
            <p:ph type="title"/>
          </p:nvPr>
        </p:nvSpPr>
        <p:spPr bwMode="auto">
          <a:xfrm>
            <a:off x="685800" y="152400"/>
            <a:ext cx="77724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1" compatLnSpc="1">
            <a:prstTxWarp prst="textNoShape">
              <a:avLst/>
            </a:prstTxWarp>
          </a:bodyPr>
          <a:lstStyle/>
          <a:p>
            <a:pPr lvl="0"/>
            <a:r>
              <a:rPr lang="en-US" altLang="en-US"/>
              <a:t>Click to edit Master title style</a:t>
            </a:r>
          </a:p>
        </p:txBody>
      </p:sp>
      <p:sp>
        <p:nvSpPr>
          <p:cNvPr id="1029" name="Rectangle 7"/>
          <p:cNvSpPr>
            <a:spLocks noGrp="1" noChangeArrowheads="1"/>
          </p:cNvSpPr>
          <p:nvPr>
            <p:ph type="body" idx="1"/>
          </p:nvPr>
        </p:nvSpPr>
        <p:spPr bwMode="auto">
          <a:xfrm>
            <a:off x="533400" y="1066800"/>
            <a:ext cx="82296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30" name="Rectangle 2"/>
          <p:cNvSpPr>
            <a:spLocks noChangeArrowheads="1"/>
          </p:cNvSpPr>
          <p:nvPr userDrawn="1"/>
        </p:nvSpPr>
        <p:spPr bwMode="auto">
          <a:xfrm>
            <a:off x="0" y="6629400"/>
            <a:ext cx="9144000" cy="76200"/>
          </a:xfrm>
          <a:prstGeom prst="rect">
            <a:avLst/>
          </a:prstGeom>
          <a:solidFill>
            <a:srgbClr val="658CBF"/>
          </a:solidFill>
          <a:ln w="9525">
            <a:solidFill>
              <a:srgbClr val="658CBF"/>
            </a:solidFill>
            <a:miter lim="800000"/>
            <a:headEnd/>
            <a:tailEnd/>
          </a:ln>
        </p:spPr>
        <p:txBody>
          <a:bodyPr wrap="none" anchor="ctr"/>
          <a:lstStyle>
            <a:lvl1pPr>
              <a:defRPr sz="2400">
                <a:solidFill>
                  <a:schemeClr val="tx1"/>
                </a:solidFill>
                <a:latin typeface="Times New Roman" panose="02020603050405020304" pitchFamily="18" charset="0"/>
                <a:ea typeface="MS PGothic" panose="020B0600070205080204" pitchFamily="34" charset="-128"/>
              </a:defRPr>
            </a:lvl1pPr>
            <a:lvl2pPr marL="742950" indent="-285750">
              <a:defRPr sz="2400">
                <a:solidFill>
                  <a:schemeClr val="tx1"/>
                </a:solidFill>
                <a:latin typeface="Times New Roman" panose="02020603050405020304" pitchFamily="18" charset="0"/>
                <a:ea typeface="MS PGothic" panose="020B0600070205080204" pitchFamily="34" charset="-128"/>
              </a:defRPr>
            </a:lvl2pPr>
            <a:lvl3pPr marL="1143000" indent="-228600">
              <a:defRPr sz="2400">
                <a:solidFill>
                  <a:schemeClr val="tx1"/>
                </a:solidFill>
                <a:latin typeface="Times New Roman" panose="02020603050405020304" pitchFamily="18" charset="0"/>
                <a:ea typeface="MS PGothic" panose="020B0600070205080204" pitchFamily="34" charset="-128"/>
              </a:defRPr>
            </a:lvl3pPr>
            <a:lvl4pPr marL="1600200" indent="-228600">
              <a:defRPr sz="2400">
                <a:solidFill>
                  <a:schemeClr val="tx1"/>
                </a:solidFill>
                <a:latin typeface="Times New Roman" panose="02020603050405020304" pitchFamily="18" charset="0"/>
                <a:ea typeface="MS PGothic" panose="020B0600070205080204" pitchFamily="34" charset="-128"/>
              </a:defRPr>
            </a:lvl4pPr>
            <a:lvl5pPr marL="2057400" indent="-228600">
              <a:defRPr sz="24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pPr algn="ctr">
              <a:defRPr/>
            </a:pPr>
            <a:endParaRPr lang="en-US" altLang="en-US">
              <a:solidFill>
                <a:schemeClr val="bg2"/>
              </a:solidFill>
            </a:endParaRPr>
          </a:p>
        </p:txBody>
      </p:sp>
      <p:sp>
        <p:nvSpPr>
          <p:cNvPr id="1031" name="Line 4"/>
          <p:cNvSpPr>
            <a:spLocks noChangeShapeType="1"/>
          </p:cNvSpPr>
          <p:nvPr userDrawn="1"/>
        </p:nvSpPr>
        <p:spPr bwMode="auto">
          <a:xfrm>
            <a:off x="533400" y="958850"/>
            <a:ext cx="8077200" cy="0"/>
          </a:xfrm>
          <a:prstGeom prst="line">
            <a:avLst/>
          </a:prstGeom>
          <a:noFill/>
          <a:ln w="34925">
            <a:solidFill>
              <a:srgbClr val="658CBF"/>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8" name="Rectangle 6"/>
          <p:cNvSpPr>
            <a:spLocks noGrp="1" noChangeArrowheads="1"/>
          </p:cNvSpPr>
          <p:nvPr>
            <p:ph type="sldNum" sz="quarter" idx="4"/>
          </p:nvPr>
        </p:nvSpPr>
        <p:spPr>
          <a:xfrm>
            <a:off x="0" y="6661150"/>
            <a:ext cx="990600" cy="206375"/>
          </a:xfrm>
          <a:prstGeom prst="rect">
            <a:avLst/>
          </a:prstGeom>
        </p:spPr>
        <p:txBody>
          <a:bodyPr vert="horz" wrap="square" lIns="91440" tIns="45720" rIns="91440" bIns="45720" numCol="1" anchor="t" anchorCtr="0" compatLnSpc="1">
            <a:prstTxWarp prst="textNoShape">
              <a:avLst/>
            </a:prstTxWarp>
          </a:bodyPr>
          <a:lstStyle>
            <a:lvl1pPr>
              <a:defRPr sz="1000">
                <a:solidFill>
                  <a:srgbClr val="FFFFFF"/>
                </a:solidFill>
                <a:latin typeface="Calibri" charset="0"/>
              </a:defRPr>
            </a:lvl1pPr>
          </a:lstStyle>
          <a:p>
            <a:r>
              <a:rPr lang="de-DE" altLang="en-US"/>
              <a:t>© WU IMS </a:t>
            </a:r>
            <a:endParaRPr lang="en-US" altLang="en-US"/>
          </a:p>
        </p:txBody>
      </p:sp>
    </p:spTree>
  </p:cSld>
  <p:clrMap bg1="lt1" tx1="dk1" bg2="lt2" tx2="dk2" accent1="accent1" accent2="accent2" accent3="accent3" accent4="accent4" accent5="accent5" accent6="accent6" hlink="hlink" folHlink="folHlink"/>
  <p:sldLayoutIdLst>
    <p:sldLayoutId id="2147485555" r:id="rId1"/>
    <p:sldLayoutId id="2147485556" r:id="rId2"/>
    <p:sldLayoutId id="2147485557" r:id="rId3"/>
    <p:sldLayoutId id="2147485558" r:id="rId4"/>
    <p:sldLayoutId id="2147485559" r:id="rId5"/>
    <p:sldLayoutId id="2147485560" r:id="rId6"/>
    <p:sldLayoutId id="2147485561" r:id="rId7"/>
    <p:sldLayoutId id="2147485562" r:id="rId8"/>
  </p:sldLayoutIdLst>
  <p:transition spd="med">
    <p:wipe dir="r"/>
  </p:transition>
  <p:hf hdr="0" ftr="0" dt="0"/>
  <p:txStyles>
    <p:titleStyle>
      <a:lvl1pPr algn="ctr" rtl="0" eaLnBrk="0" fontAlgn="base" hangingPunct="0">
        <a:spcBef>
          <a:spcPct val="0"/>
        </a:spcBef>
        <a:spcAft>
          <a:spcPct val="0"/>
        </a:spcAft>
        <a:defRPr sz="4000">
          <a:solidFill>
            <a:srgbClr val="1A1718"/>
          </a:solidFill>
          <a:latin typeface="Calibri" pitchFamily="34" charset="0"/>
          <a:ea typeface="MS PGothic" panose="020B0600070205080204" pitchFamily="34" charset="-128"/>
          <a:cs typeface="ＭＳ Ｐゴシック" charset="0"/>
        </a:defRPr>
      </a:lvl1pPr>
      <a:lvl2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2pPr>
      <a:lvl3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3pPr>
      <a:lvl4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4pPr>
      <a:lvl5pPr algn="ctr" rtl="0" eaLnBrk="0" fontAlgn="base" hangingPunct="0">
        <a:spcBef>
          <a:spcPct val="0"/>
        </a:spcBef>
        <a:spcAft>
          <a:spcPct val="0"/>
        </a:spcAft>
        <a:defRPr sz="4000">
          <a:solidFill>
            <a:srgbClr val="1A1718"/>
          </a:solidFill>
          <a:latin typeface="Calibri" pitchFamily="-109" charset="0"/>
          <a:ea typeface="MS PGothic" panose="020B0600070205080204" pitchFamily="34" charset="-128"/>
          <a:cs typeface="ＭＳ Ｐゴシック" charset="0"/>
        </a:defRPr>
      </a:lvl5pPr>
      <a:lvl6pPr marL="457200" algn="ctr" rtl="0" eaLnBrk="1" fontAlgn="base" hangingPunct="1">
        <a:spcBef>
          <a:spcPct val="0"/>
        </a:spcBef>
        <a:spcAft>
          <a:spcPct val="0"/>
        </a:spcAft>
        <a:defRPr sz="4000">
          <a:solidFill>
            <a:srgbClr val="7D0000"/>
          </a:solidFill>
          <a:latin typeface="Times New Roman" pitchFamily="18" charset="0"/>
        </a:defRPr>
      </a:lvl6pPr>
      <a:lvl7pPr marL="914400" algn="ctr" rtl="0" eaLnBrk="1" fontAlgn="base" hangingPunct="1">
        <a:spcBef>
          <a:spcPct val="0"/>
        </a:spcBef>
        <a:spcAft>
          <a:spcPct val="0"/>
        </a:spcAft>
        <a:defRPr sz="4000">
          <a:solidFill>
            <a:srgbClr val="7D0000"/>
          </a:solidFill>
          <a:latin typeface="Times New Roman" pitchFamily="18" charset="0"/>
        </a:defRPr>
      </a:lvl7pPr>
      <a:lvl8pPr marL="1371600" algn="ctr" rtl="0" eaLnBrk="1" fontAlgn="base" hangingPunct="1">
        <a:spcBef>
          <a:spcPct val="0"/>
        </a:spcBef>
        <a:spcAft>
          <a:spcPct val="0"/>
        </a:spcAft>
        <a:defRPr sz="4000">
          <a:solidFill>
            <a:srgbClr val="7D0000"/>
          </a:solidFill>
          <a:latin typeface="Times New Roman" pitchFamily="18" charset="0"/>
        </a:defRPr>
      </a:lvl8pPr>
      <a:lvl9pPr marL="1828800" algn="ctr" rtl="0" eaLnBrk="1" fontAlgn="base" hangingPunct="1">
        <a:spcBef>
          <a:spcPct val="0"/>
        </a:spcBef>
        <a:spcAft>
          <a:spcPct val="0"/>
        </a:spcAft>
        <a:defRPr sz="4000">
          <a:solidFill>
            <a:srgbClr val="7D0000"/>
          </a:solidFill>
          <a:latin typeface="Times New Roman" pitchFamily="18" charset="0"/>
        </a:defRPr>
      </a:lvl9pPr>
    </p:titleStyle>
    <p:bodyStyle>
      <a:lvl1pPr marL="342900" indent="-342900" algn="l" rtl="0" eaLnBrk="0" fontAlgn="base" hangingPunct="0">
        <a:spcBef>
          <a:spcPct val="20000"/>
        </a:spcBef>
        <a:spcAft>
          <a:spcPct val="0"/>
        </a:spcAft>
        <a:buClr>
          <a:srgbClr val="01326D"/>
        </a:buClr>
        <a:buFont typeface="Wingdings" charset="2"/>
        <a:buChar char="§"/>
        <a:defRPr sz="2800">
          <a:solidFill>
            <a:schemeClr val="tx1"/>
          </a:solidFill>
          <a:latin typeface="Calibri" pitchFamily="34" charset="0"/>
          <a:ea typeface="MS PGothic" panose="020B0600070205080204" pitchFamily="34" charset="-128"/>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2pPr>
      <a:lvl3pPr marL="11430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3pPr>
      <a:lvl4pPr marL="16002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4pPr>
      <a:lvl5pPr marL="2057400" indent="-228600" algn="l" rtl="0" eaLnBrk="0" fontAlgn="base" hangingPunct="0">
        <a:spcBef>
          <a:spcPct val="20000"/>
        </a:spcBef>
        <a:spcAft>
          <a:spcPct val="0"/>
        </a:spcAft>
        <a:buChar char="»"/>
        <a:defRPr sz="2800">
          <a:solidFill>
            <a:schemeClr val="tx1"/>
          </a:solidFill>
          <a:latin typeface="Calibri" pitchFamily="34" charset="0"/>
          <a:ea typeface="MS PGothic" panose="020B0600070205080204" pitchFamily="34" charset="-128"/>
        </a:defRPr>
      </a:lvl5pPr>
      <a:lvl6pPr marL="2514600" indent="-228600" algn="l" rtl="0" eaLnBrk="1" fontAlgn="base" hangingPunct="1">
        <a:spcBef>
          <a:spcPct val="20000"/>
        </a:spcBef>
        <a:spcAft>
          <a:spcPct val="0"/>
        </a:spcAft>
        <a:buChar char="»"/>
        <a:defRPr sz="2800">
          <a:solidFill>
            <a:schemeClr val="tx1"/>
          </a:solidFill>
          <a:latin typeface="+mn-lt"/>
        </a:defRPr>
      </a:lvl6pPr>
      <a:lvl7pPr marL="2971800" indent="-228600" algn="l" rtl="0" eaLnBrk="1" fontAlgn="base" hangingPunct="1">
        <a:spcBef>
          <a:spcPct val="20000"/>
        </a:spcBef>
        <a:spcAft>
          <a:spcPct val="0"/>
        </a:spcAft>
        <a:buChar char="»"/>
        <a:defRPr sz="2800">
          <a:solidFill>
            <a:schemeClr val="tx1"/>
          </a:solidFill>
          <a:latin typeface="+mn-lt"/>
        </a:defRPr>
      </a:lvl7pPr>
      <a:lvl8pPr marL="3429000" indent="-228600" algn="l" rtl="0" eaLnBrk="1" fontAlgn="base" hangingPunct="1">
        <a:spcBef>
          <a:spcPct val="20000"/>
        </a:spcBef>
        <a:spcAft>
          <a:spcPct val="0"/>
        </a:spcAft>
        <a:buChar char="»"/>
        <a:defRPr sz="2800">
          <a:solidFill>
            <a:schemeClr val="tx1"/>
          </a:solidFill>
          <a:latin typeface="+mn-lt"/>
        </a:defRPr>
      </a:lvl8pPr>
      <a:lvl9pPr marL="3886200" indent="-228600" algn="l" rtl="0" eaLnBrk="1" fontAlgn="base" hangingPunct="1">
        <a:spcBef>
          <a:spcPct val="20000"/>
        </a:spcBef>
        <a:spcAft>
          <a:spcPct val="0"/>
        </a:spcAft>
        <a:buChar char="»"/>
        <a:defRPr sz="2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28: Japanese auction</a:t>
            </a:r>
          </a:p>
        </p:txBody>
      </p:sp>
      <p:sp>
        <p:nvSpPr>
          <p:cNvPr id="130050" name="Rectangle 3"/>
          <p:cNvSpPr>
            <a:spLocks noGrp="1" noChangeArrowheads="1"/>
          </p:cNvSpPr>
          <p:nvPr>
            <p:ph idx="1"/>
          </p:nvPr>
        </p:nvSpPr>
        <p:spPr>
          <a:xfrm>
            <a:off x="152400" y="990600"/>
            <a:ext cx="8991600" cy="5410200"/>
          </a:xfrm>
        </p:spPr>
        <p:txBody>
          <a:bodyPr/>
          <a:lstStyle/>
          <a:p>
            <a:pPr eaLnBrk="1" hangingPunct="1">
              <a:lnSpc>
                <a:spcPct val="80000"/>
              </a:lnSpc>
            </a:pPr>
            <a:r>
              <a:rPr lang="en-US" altLang="x-none" dirty="0">
                <a:latin typeface="Calibri" charset="0"/>
                <a:ea typeface="ＭＳ Ｐゴシック" charset="-128"/>
              </a:rPr>
              <a:t>price clock ticks up, bidders hold down button or release, the one who holds last wins</a:t>
            </a:r>
          </a:p>
          <a:p>
            <a:pPr eaLnBrk="1" hangingPunct="1">
              <a:lnSpc>
                <a:spcPct val="80000"/>
              </a:lnSpc>
            </a:pPr>
            <a:endParaRPr lang="en-US" altLang="x-none" dirty="0">
              <a:latin typeface="Calibri" charset="0"/>
              <a:ea typeface="ＭＳ Ｐゴシック" charset="-128"/>
            </a:endParaRPr>
          </a:p>
          <a:p>
            <a:pPr marL="971550" lvl="1" indent="-514350" eaLnBrk="1" hangingPunct="1">
              <a:lnSpc>
                <a:spcPct val="80000"/>
              </a:lnSpc>
              <a:buFont typeface="Times New Roman" charset="0"/>
              <a:buAutoNum type="alphaLcParenR"/>
            </a:pPr>
            <a:r>
              <a:rPr lang="en-US" altLang="x-none" dirty="0">
                <a:latin typeface="Calibri" charset="0"/>
                <a:ea typeface="ＭＳ Ｐゴシック" charset="-128"/>
              </a:rPr>
              <a:t>Derive the equilibrium bidding strategy of a bidder with a value of V. (A bidding strategy tells us how much a bidder will bid for each possible value the bidder might be assigned.) Specifically, until which price should the bidder stay in the auction? Show that the bidder doesn’t want to drop out before or stay longer in the auction. Does a bidder’s equilibrium strategy depend on the strategies/values of other players?</a:t>
            </a:r>
          </a:p>
          <a:p>
            <a:pPr marL="971550" lvl="1" indent="-514350" eaLnBrk="1" hangingPunct="1">
              <a:lnSpc>
                <a:spcPct val="80000"/>
              </a:lnSpc>
              <a:buFont typeface="Times New Roman" charset="0"/>
              <a:buAutoNum type="alphaLcParenR"/>
            </a:pPr>
            <a:r>
              <a:rPr lang="en-US" altLang="x-none" dirty="0">
                <a:latin typeface="Calibri" charset="0"/>
                <a:ea typeface="ＭＳ Ｐゴシック" charset="-128"/>
              </a:rPr>
              <a:t>If all bidders bid this way, who will be the auction winner? Which price will she pay?</a:t>
            </a: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1</a:t>
            </a:fld>
            <a:endParaRPr lang="en-US" altLang="en-US"/>
          </a:p>
        </p:txBody>
      </p:sp>
    </p:spTree>
    <p:extLst>
      <p:ext uri="{BB962C8B-B14F-4D97-AF65-F5344CB8AC3E}">
        <p14:creationId xmlns:p14="http://schemas.microsoft.com/office/powerpoint/2010/main" val="1317385387"/>
      </p:ext>
    </p:extLst>
  </p:cSld>
  <p:clrMapOvr>
    <a:masterClrMapping/>
  </p:clrMapOvr>
  <p:transition spd="med">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28: Japanese auction</a:t>
            </a:r>
          </a:p>
        </p:txBody>
      </p:sp>
      <p:sp>
        <p:nvSpPr>
          <p:cNvPr id="4099" name="Rectangle 3"/>
          <p:cNvSpPr>
            <a:spLocks noGrp="1" noChangeArrowheads="1"/>
          </p:cNvSpPr>
          <p:nvPr>
            <p:ph idx="1"/>
          </p:nvPr>
        </p:nvSpPr>
        <p:spPr>
          <a:xfrm>
            <a:off x="76200" y="990600"/>
            <a:ext cx="9067800" cy="5410200"/>
          </a:xfrm>
        </p:spPr>
        <p:txBody>
          <a:bodyPr/>
          <a:lstStyle/>
          <a:p>
            <a:pPr eaLnBrk="1" hangingPunct="1">
              <a:lnSpc>
                <a:spcPct val="80000"/>
              </a:lnSpc>
            </a:pPr>
            <a:r>
              <a:rPr lang="en-US" altLang="x-none">
                <a:latin typeface="Calibri" charset="0"/>
                <a:ea typeface="ＭＳ Ｐゴシック" charset="-128"/>
              </a:rPr>
              <a:t>Assume: each bidder </a:t>
            </a:r>
            <a:r>
              <a:rPr lang="en-US" altLang="x-none" i="1">
                <a:latin typeface="Calibri" charset="0"/>
                <a:ea typeface="ＭＳ Ｐゴシック" charset="-128"/>
              </a:rPr>
              <a:t>i</a:t>
            </a:r>
            <a:r>
              <a:rPr lang="en-US" altLang="x-none">
                <a:latin typeface="Calibri" charset="0"/>
                <a:ea typeface="ＭＳ Ｐゴシック" charset="-128"/>
              </a:rPr>
              <a:t> has a personal value </a:t>
            </a:r>
            <a:r>
              <a:rPr lang="en-US" altLang="x-none" i="1">
                <a:latin typeface="Calibri" charset="0"/>
                <a:ea typeface="ＭＳ Ｐゴシック" charset="-128"/>
              </a:rPr>
              <a:t>V</a:t>
            </a:r>
            <a:r>
              <a:rPr lang="en-US" altLang="x-none" i="1" baseline="-25000">
                <a:latin typeface="Calibri" charset="0"/>
                <a:ea typeface="ＭＳ Ｐゴシック" charset="-128"/>
              </a:rPr>
              <a:t>i</a:t>
            </a:r>
            <a:r>
              <a:rPr lang="en-US" altLang="x-none">
                <a:latin typeface="Calibri" charset="0"/>
                <a:ea typeface="ＭＳ Ｐゴシック" charset="-128"/>
              </a:rPr>
              <a:t> for the good.</a:t>
            </a:r>
          </a:p>
          <a:p>
            <a:pPr eaLnBrk="1" hangingPunct="1">
              <a:lnSpc>
                <a:spcPct val="80000"/>
              </a:lnSpc>
            </a:pPr>
            <a:endParaRPr lang="en-US" altLang="x-none">
              <a:latin typeface="Calibri" charset="0"/>
              <a:ea typeface="ＭＳ Ｐゴシック" charset="-128"/>
            </a:endParaRPr>
          </a:p>
          <a:p>
            <a:pPr eaLnBrk="1" hangingPunct="1">
              <a:lnSpc>
                <a:spcPct val="80000"/>
              </a:lnSpc>
            </a:pPr>
            <a:r>
              <a:rPr lang="en-US" altLang="x-none" b="1">
                <a:latin typeface="Calibri" charset="0"/>
                <a:ea typeface="ＭＳ Ｐゴシック" charset="-128"/>
              </a:rPr>
              <a:t>Japanese auction: </a:t>
            </a:r>
            <a:r>
              <a:rPr lang="en-US" altLang="x-none">
                <a:latin typeface="Calibri" charset="0"/>
                <a:ea typeface="ＭＳ Ｐゴシック" charset="-128"/>
              </a:rPr>
              <a:t>price clock ticks up, bidders hold down button or release, the one who holds last wins</a:t>
            </a:r>
            <a:endParaRPr lang="en-US" altLang="x-none" b="1">
              <a:latin typeface="Calibri" charset="0"/>
              <a:ea typeface="ＭＳ Ｐゴシック" charset="-128"/>
            </a:endParaRPr>
          </a:p>
          <a:p>
            <a:pPr eaLnBrk="1" hangingPunct="1">
              <a:lnSpc>
                <a:spcPct val="80000"/>
              </a:lnSpc>
            </a:pPr>
            <a:r>
              <a:rPr lang="en-US" altLang="x-none">
                <a:solidFill>
                  <a:srgbClr val="FF0000"/>
                </a:solidFill>
                <a:latin typeface="Calibri" charset="0"/>
                <a:ea typeface="ＭＳ Ｐゴシック" charset="-128"/>
              </a:rPr>
              <a:t>When should you drop out?</a:t>
            </a:r>
          </a:p>
          <a:p>
            <a:pPr lvl="1" eaLnBrk="1" hangingPunct="1">
              <a:lnSpc>
                <a:spcPct val="80000"/>
              </a:lnSpc>
            </a:pPr>
            <a:r>
              <a:rPr lang="en-US" altLang="x-none">
                <a:latin typeface="Calibri" charset="0"/>
                <a:ea typeface="ＭＳ Ｐゴシック" charset="-128"/>
              </a:rPr>
              <a:t>When the price clock exceeds your value </a:t>
            </a:r>
            <a:r>
              <a:rPr lang="en-US" altLang="x-none" i="1">
                <a:latin typeface="Calibri" charset="0"/>
                <a:ea typeface="ＭＳ Ｐゴシック" charset="-128"/>
              </a:rPr>
              <a:t>V</a:t>
            </a:r>
            <a:r>
              <a:rPr lang="en-US" altLang="x-none" i="1" baseline="-25000">
                <a:latin typeface="Calibri" charset="0"/>
                <a:ea typeface="ＭＳ Ｐゴシック" charset="-128"/>
              </a:rPr>
              <a:t>i</a:t>
            </a:r>
            <a:r>
              <a:rPr lang="en-US" altLang="x-none">
                <a:latin typeface="Calibri" charset="0"/>
                <a:ea typeface="ＭＳ Ｐゴシック" charset="-128"/>
              </a:rPr>
              <a:t>.</a:t>
            </a:r>
          </a:p>
          <a:p>
            <a:pPr eaLnBrk="1" hangingPunct="1">
              <a:lnSpc>
                <a:spcPct val="80000"/>
              </a:lnSpc>
            </a:pPr>
            <a:r>
              <a:rPr lang="en-US" altLang="x-none">
                <a:solidFill>
                  <a:srgbClr val="FF0000"/>
                </a:solidFill>
                <a:latin typeface="Calibri" charset="0"/>
                <a:ea typeface="ＭＳ Ｐゴシック" charset="-128"/>
              </a:rPr>
              <a:t>Who wins?</a:t>
            </a:r>
          </a:p>
          <a:p>
            <a:pPr lvl="1" eaLnBrk="1" hangingPunct="1">
              <a:lnSpc>
                <a:spcPct val="80000"/>
              </a:lnSpc>
            </a:pPr>
            <a:r>
              <a:rPr lang="en-US" altLang="x-none">
                <a:latin typeface="Calibri" charset="0"/>
                <a:ea typeface="ＭＳ Ｐゴシック" charset="-128"/>
              </a:rPr>
              <a:t>The bidder with the highest value.</a:t>
            </a:r>
          </a:p>
          <a:p>
            <a:pPr eaLnBrk="1" hangingPunct="1">
              <a:lnSpc>
                <a:spcPct val="80000"/>
              </a:lnSpc>
            </a:pPr>
            <a:r>
              <a:rPr lang="en-US" altLang="x-none">
                <a:solidFill>
                  <a:srgbClr val="FF0000"/>
                </a:solidFill>
                <a:latin typeface="Calibri" charset="0"/>
                <a:ea typeface="ＭＳ Ｐゴシック" charset="-128"/>
              </a:rPr>
              <a:t>What is the price to be paid by the winner?</a:t>
            </a:r>
          </a:p>
          <a:p>
            <a:pPr lvl="1" eaLnBrk="1" hangingPunct="1">
              <a:lnSpc>
                <a:spcPct val="80000"/>
              </a:lnSpc>
            </a:pPr>
            <a:r>
              <a:rPr lang="en-US" altLang="x-none">
                <a:latin typeface="Calibri" charset="0"/>
                <a:ea typeface="ＭＳ Ｐゴシック" charset="-128"/>
              </a:rPr>
              <a:t>The price at which the last other bidder (the one with the second highest value) dropped out: the second highest value.</a:t>
            </a: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2</a:t>
            </a:fld>
            <a:endParaRPr lang="en-US" altLang="en-US"/>
          </a:p>
        </p:txBody>
      </p:sp>
    </p:spTree>
    <p:extLst>
      <p:ext uri="{BB962C8B-B14F-4D97-AF65-F5344CB8AC3E}">
        <p14:creationId xmlns:p14="http://schemas.microsoft.com/office/powerpoint/2010/main" val="201457389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099">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4099">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409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28: Japanese auction</a:t>
            </a:r>
          </a:p>
        </p:txBody>
      </p:sp>
      <p:sp>
        <p:nvSpPr>
          <p:cNvPr id="134146" name="Rectangle 3"/>
          <p:cNvSpPr>
            <a:spLocks noGrp="1" noChangeArrowheads="1"/>
          </p:cNvSpPr>
          <p:nvPr>
            <p:ph idx="1"/>
          </p:nvPr>
        </p:nvSpPr>
        <p:spPr>
          <a:xfrm>
            <a:off x="152400" y="990600"/>
            <a:ext cx="8991600" cy="5410200"/>
          </a:xfrm>
        </p:spPr>
        <p:txBody>
          <a:bodyPr/>
          <a:lstStyle/>
          <a:p>
            <a:pPr eaLnBrk="1" hangingPunct="1">
              <a:lnSpc>
                <a:spcPct val="80000"/>
              </a:lnSpc>
            </a:pPr>
            <a:endParaRPr lang="en-US" altLang="x-none" dirty="0">
              <a:latin typeface="Calibri" charset="0"/>
              <a:ea typeface="ＭＳ Ｐゴシック" charset="-128"/>
            </a:endParaRPr>
          </a:p>
          <a:p>
            <a:pPr eaLnBrk="1" hangingPunct="1">
              <a:lnSpc>
                <a:spcPct val="80000"/>
              </a:lnSpc>
            </a:pPr>
            <a:r>
              <a:rPr lang="en-US" altLang="x-none" b="1" dirty="0">
                <a:latin typeface="Calibri" charset="0"/>
                <a:ea typeface="ＭＳ Ｐゴシック" charset="-128"/>
              </a:rPr>
              <a:t>Experiment data</a:t>
            </a:r>
          </a:p>
          <a:p>
            <a:pPr marL="971550" lvl="1" indent="-514350" eaLnBrk="1" hangingPunct="1">
              <a:lnSpc>
                <a:spcPct val="80000"/>
              </a:lnSpc>
              <a:buFont typeface="Times New Roman" charset="0"/>
              <a:buAutoNum type="alphaLcParenR" startAt="3"/>
            </a:pPr>
            <a:r>
              <a:rPr lang="en-US" dirty="0"/>
              <a:t>Analyze the data set of the experiment. How do participants bid? </a:t>
            </a:r>
            <a:r>
              <a:rPr lang="en-US" altLang="x-none" dirty="0">
                <a:latin typeface="Calibri" charset="0"/>
                <a:ea typeface="ＭＳ Ｐゴシック" charset="-128"/>
              </a:rPr>
              <a:t> </a:t>
            </a: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3</a:t>
            </a:fld>
            <a:endParaRPr lang="en-US" altLang="en-US"/>
          </a:p>
        </p:txBody>
      </p:sp>
    </p:spTree>
    <p:extLst>
      <p:ext uri="{BB962C8B-B14F-4D97-AF65-F5344CB8AC3E}">
        <p14:creationId xmlns:p14="http://schemas.microsoft.com/office/powerpoint/2010/main" val="1163021939"/>
      </p:ext>
    </p:extLst>
  </p:cSld>
  <p:clrMapOvr>
    <a:masterClrMapping/>
  </p:clrMapOvr>
  <p:transition spd="med">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619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34963" y="1033463"/>
            <a:ext cx="8580437" cy="559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6194" name="Rectangle 2"/>
          <p:cNvSpPr>
            <a:spLocks noGrp="1" noChangeArrowheads="1"/>
          </p:cNvSpPr>
          <p:nvPr>
            <p:ph type="title"/>
          </p:nvPr>
        </p:nvSpPr>
        <p:spPr/>
        <p:txBody>
          <a:bodyPr/>
          <a:lstStyle/>
          <a:p>
            <a:pPr eaLnBrk="1" hangingPunct="1"/>
            <a:r>
              <a:rPr lang="en-US" altLang="x-none" dirty="0">
                <a:latin typeface="Calibri" charset="0"/>
                <a:ea typeface="ＭＳ Ｐゴシック" charset="-128"/>
              </a:rPr>
              <a:t>Experiment 28: Japanese auction</a:t>
            </a:r>
          </a:p>
        </p:txBody>
      </p:sp>
      <p:sp>
        <p:nvSpPr>
          <p:cNvPr id="11" name="Rectangle 10"/>
          <p:cNvSpPr>
            <a:spLocks noChangeArrowheads="1"/>
          </p:cNvSpPr>
          <p:nvPr/>
        </p:nvSpPr>
        <p:spPr bwMode="auto">
          <a:xfrm>
            <a:off x="944563" y="2571750"/>
            <a:ext cx="174625"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1" name="Rectangle 20"/>
          <p:cNvSpPr>
            <a:spLocks noChangeArrowheads="1"/>
          </p:cNvSpPr>
          <p:nvPr/>
        </p:nvSpPr>
        <p:spPr bwMode="auto">
          <a:xfrm>
            <a:off x="1238250" y="2347913"/>
            <a:ext cx="176213" cy="192087"/>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3" name="Rectangle 22"/>
          <p:cNvSpPr>
            <a:spLocks noChangeArrowheads="1"/>
          </p:cNvSpPr>
          <p:nvPr/>
        </p:nvSpPr>
        <p:spPr bwMode="auto">
          <a:xfrm>
            <a:off x="1658938" y="2270125"/>
            <a:ext cx="174625"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4" name="Rectangle 23"/>
          <p:cNvSpPr>
            <a:spLocks noChangeArrowheads="1"/>
          </p:cNvSpPr>
          <p:nvPr/>
        </p:nvSpPr>
        <p:spPr bwMode="auto">
          <a:xfrm>
            <a:off x="1892300" y="2571750"/>
            <a:ext cx="176213"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5" name="Rectangle 24"/>
          <p:cNvSpPr>
            <a:spLocks noChangeArrowheads="1"/>
          </p:cNvSpPr>
          <p:nvPr/>
        </p:nvSpPr>
        <p:spPr bwMode="auto">
          <a:xfrm>
            <a:off x="2120900" y="2570163"/>
            <a:ext cx="176213" cy="192087"/>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6" name="Rectangle 25"/>
          <p:cNvSpPr>
            <a:spLocks noChangeArrowheads="1"/>
          </p:cNvSpPr>
          <p:nvPr/>
        </p:nvSpPr>
        <p:spPr bwMode="auto">
          <a:xfrm>
            <a:off x="2535238" y="2800350"/>
            <a:ext cx="176212"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7" name="Rectangle 26"/>
          <p:cNvSpPr>
            <a:spLocks noChangeArrowheads="1"/>
          </p:cNvSpPr>
          <p:nvPr/>
        </p:nvSpPr>
        <p:spPr bwMode="auto">
          <a:xfrm>
            <a:off x="2754313" y="3181350"/>
            <a:ext cx="174625"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8" name="Rectangle 27"/>
          <p:cNvSpPr>
            <a:spLocks noChangeArrowheads="1"/>
          </p:cNvSpPr>
          <p:nvPr/>
        </p:nvSpPr>
        <p:spPr bwMode="auto">
          <a:xfrm>
            <a:off x="3003550" y="2189163"/>
            <a:ext cx="176213" cy="192087"/>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9" name="Rectangle 28"/>
          <p:cNvSpPr>
            <a:spLocks noChangeArrowheads="1"/>
          </p:cNvSpPr>
          <p:nvPr/>
        </p:nvSpPr>
        <p:spPr bwMode="auto">
          <a:xfrm>
            <a:off x="3276600" y="2422525"/>
            <a:ext cx="176213"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0" name="Rectangle 29"/>
          <p:cNvSpPr>
            <a:spLocks noChangeArrowheads="1"/>
          </p:cNvSpPr>
          <p:nvPr/>
        </p:nvSpPr>
        <p:spPr bwMode="auto">
          <a:xfrm>
            <a:off x="3625850" y="3105150"/>
            <a:ext cx="176213"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1" name="Rectangle 30"/>
          <p:cNvSpPr>
            <a:spLocks noChangeArrowheads="1"/>
          </p:cNvSpPr>
          <p:nvPr/>
        </p:nvSpPr>
        <p:spPr bwMode="auto">
          <a:xfrm>
            <a:off x="4157663" y="2566988"/>
            <a:ext cx="174625" cy="192087"/>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2" name="Rectangle 31"/>
          <p:cNvSpPr>
            <a:spLocks noChangeArrowheads="1"/>
          </p:cNvSpPr>
          <p:nvPr/>
        </p:nvSpPr>
        <p:spPr bwMode="auto">
          <a:xfrm>
            <a:off x="3857625" y="4222750"/>
            <a:ext cx="174625" cy="192088"/>
          </a:xfrm>
          <a:prstGeom prst="rect">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3" name="Rectangle 32"/>
          <p:cNvSpPr>
            <a:spLocks noChangeArrowheads="1"/>
          </p:cNvSpPr>
          <p:nvPr/>
        </p:nvSpPr>
        <p:spPr bwMode="auto">
          <a:xfrm>
            <a:off x="4624388" y="2574925"/>
            <a:ext cx="176212"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4" name="Rectangle 33"/>
          <p:cNvSpPr>
            <a:spLocks noChangeArrowheads="1"/>
          </p:cNvSpPr>
          <p:nvPr/>
        </p:nvSpPr>
        <p:spPr bwMode="auto">
          <a:xfrm>
            <a:off x="4800600" y="2727325"/>
            <a:ext cx="176213"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5" name="Rectangle 34"/>
          <p:cNvSpPr>
            <a:spLocks noChangeArrowheads="1"/>
          </p:cNvSpPr>
          <p:nvPr/>
        </p:nvSpPr>
        <p:spPr bwMode="auto">
          <a:xfrm>
            <a:off x="5029200" y="2422525"/>
            <a:ext cx="176213"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6" name="Rectangle 35"/>
          <p:cNvSpPr>
            <a:spLocks noChangeArrowheads="1"/>
          </p:cNvSpPr>
          <p:nvPr/>
        </p:nvSpPr>
        <p:spPr bwMode="auto">
          <a:xfrm>
            <a:off x="5322888" y="3694113"/>
            <a:ext cx="174625" cy="192087"/>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7" name="Rectangle 36"/>
          <p:cNvSpPr>
            <a:spLocks noChangeArrowheads="1"/>
          </p:cNvSpPr>
          <p:nvPr/>
        </p:nvSpPr>
        <p:spPr bwMode="auto">
          <a:xfrm>
            <a:off x="5738813" y="2943225"/>
            <a:ext cx="176212"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8" name="Rectangle 37"/>
          <p:cNvSpPr>
            <a:spLocks noChangeArrowheads="1"/>
          </p:cNvSpPr>
          <p:nvPr/>
        </p:nvSpPr>
        <p:spPr bwMode="auto">
          <a:xfrm>
            <a:off x="6096000" y="2193925"/>
            <a:ext cx="176213"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39" name="Rectangle 38"/>
          <p:cNvSpPr>
            <a:spLocks noChangeArrowheads="1"/>
          </p:cNvSpPr>
          <p:nvPr/>
        </p:nvSpPr>
        <p:spPr bwMode="auto">
          <a:xfrm>
            <a:off x="6376988" y="2714625"/>
            <a:ext cx="176212"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0" name="Rectangle 39"/>
          <p:cNvSpPr>
            <a:spLocks noChangeArrowheads="1"/>
          </p:cNvSpPr>
          <p:nvPr/>
        </p:nvSpPr>
        <p:spPr bwMode="auto">
          <a:xfrm>
            <a:off x="6657975" y="2351088"/>
            <a:ext cx="176213" cy="192087"/>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1" name="Rectangle 40"/>
          <p:cNvSpPr>
            <a:spLocks noChangeArrowheads="1"/>
          </p:cNvSpPr>
          <p:nvPr/>
        </p:nvSpPr>
        <p:spPr bwMode="auto">
          <a:xfrm>
            <a:off x="6962775" y="3617913"/>
            <a:ext cx="176213" cy="192087"/>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2" name="Rectangle 41"/>
          <p:cNvSpPr>
            <a:spLocks noChangeArrowheads="1"/>
          </p:cNvSpPr>
          <p:nvPr/>
        </p:nvSpPr>
        <p:spPr bwMode="auto">
          <a:xfrm>
            <a:off x="7127875" y="2262188"/>
            <a:ext cx="176213" cy="192087"/>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3" name="Rectangle 42"/>
          <p:cNvSpPr>
            <a:spLocks noChangeArrowheads="1"/>
          </p:cNvSpPr>
          <p:nvPr/>
        </p:nvSpPr>
        <p:spPr bwMode="auto">
          <a:xfrm>
            <a:off x="7480300" y="2262188"/>
            <a:ext cx="174625" cy="192087"/>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4" name="Rectangle 43"/>
          <p:cNvSpPr>
            <a:spLocks noChangeArrowheads="1"/>
          </p:cNvSpPr>
          <p:nvPr/>
        </p:nvSpPr>
        <p:spPr bwMode="auto">
          <a:xfrm>
            <a:off x="7824788" y="2492375"/>
            <a:ext cx="176212" cy="192088"/>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5" name="Rectangle 44"/>
          <p:cNvSpPr>
            <a:spLocks noChangeArrowheads="1"/>
          </p:cNvSpPr>
          <p:nvPr/>
        </p:nvSpPr>
        <p:spPr bwMode="auto">
          <a:xfrm>
            <a:off x="8001000" y="2344738"/>
            <a:ext cx="176213" cy="192087"/>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46" name="Rectangle 45"/>
          <p:cNvSpPr>
            <a:spLocks noChangeArrowheads="1"/>
          </p:cNvSpPr>
          <p:nvPr/>
        </p:nvSpPr>
        <p:spPr bwMode="auto">
          <a:xfrm>
            <a:off x="8358188" y="2198688"/>
            <a:ext cx="176212" cy="192087"/>
          </a:xfrm>
          <a:prstGeom prst="rect">
            <a:avLst/>
          </a:prstGeom>
          <a:noFill/>
          <a:ln w="38100">
            <a:solidFill>
              <a:srgbClr val="0099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rgbClr val="01326D"/>
              </a:buClr>
              <a:buFont typeface="Wingdings" charset="2"/>
              <a:buChar char="§"/>
              <a:defRPr sz="2800">
                <a:solidFill>
                  <a:schemeClr val="tx1"/>
                </a:solidFill>
                <a:latin typeface="Calibri" charset="0"/>
                <a:ea typeface="ＭＳ Ｐゴシック" charset="-128"/>
              </a:defRPr>
            </a:lvl1pPr>
            <a:lvl2pPr marL="742950" indent="-285750">
              <a:spcBef>
                <a:spcPct val="20000"/>
              </a:spcBef>
              <a:buChar char="•"/>
              <a:defRPr sz="2800">
                <a:solidFill>
                  <a:schemeClr val="tx1"/>
                </a:solidFill>
                <a:latin typeface="Calibri" charset="0"/>
                <a:ea typeface="ＭＳ Ｐゴシック" charset="-128"/>
              </a:defRPr>
            </a:lvl2pPr>
            <a:lvl3pPr marL="1143000" indent="-228600">
              <a:spcBef>
                <a:spcPct val="20000"/>
              </a:spcBef>
              <a:buChar char="–"/>
              <a:defRPr sz="2800">
                <a:solidFill>
                  <a:schemeClr val="tx1"/>
                </a:solidFill>
                <a:latin typeface="Calibri" charset="0"/>
                <a:ea typeface="ＭＳ Ｐゴシック" charset="-128"/>
              </a:defRPr>
            </a:lvl3pPr>
            <a:lvl4pPr marL="1600200" indent="-228600">
              <a:spcBef>
                <a:spcPct val="20000"/>
              </a:spcBef>
              <a:buChar char="–"/>
              <a:defRPr sz="2800">
                <a:solidFill>
                  <a:schemeClr val="tx1"/>
                </a:solidFill>
                <a:latin typeface="Calibri" charset="0"/>
                <a:ea typeface="ＭＳ Ｐゴシック" charset="-128"/>
              </a:defRPr>
            </a:lvl4pPr>
            <a:lvl5pPr marL="2057400" indent="-228600">
              <a:spcBef>
                <a:spcPct val="20000"/>
              </a:spcBef>
              <a:buChar char="»"/>
              <a:defRPr sz="2800">
                <a:solidFill>
                  <a:schemeClr val="tx1"/>
                </a:solidFill>
                <a:latin typeface="Calibri" charset="0"/>
                <a:ea typeface="ＭＳ Ｐゴシック" charset="-128"/>
              </a:defRPr>
            </a:lvl5pPr>
            <a:lvl6pPr marL="2514600" indent="-228600" eaLnBrk="0" fontAlgn="base" hangingPunct="0">
              <a:spcBef>
                <a:spcPct val="20000"/>
              </a:spcBef>
              <a:spcAft>
                <a:spcPct val="0"/>
              </a:spcAft>
              <a:buChar char="»"/>
              <a:defRPr sz="2800">
                <a:solidFill>
                  <a:schemeClr val="tx1"/>
                </a:solidFill>
                <a:latin typeface="Calibri" charset="0"/>
                <a:ea typeface="ＭＳ Ｐゴシック" charset="-128"/>
              </a:defRPr>
            </a:lvl6pPr>
            <a:lvl7pPr marL="2971800" indent="-228600" eaLnBrk="0" fontAlgn="base" hangingPunct="0">
              <a:spcBef>
                <a:spcPct val="20000"/>
              </a:spcBef>
              <a:spcAft>
                <a:spcPct val="0"/>
              </a:spcAft>
              <a:buChar char="»"/>
              <a:defRPr sz="2800">
                <a:solidFill>
                  <a:schemeClr val="tx1"/>
                </a:solidFill>
                <a:latin typeface="Calibri" charset="0"/>
                <a:ea typeface="ＭＳ Ｐゴシック" charset="-128"/>
              </a:defRPr>
            </a:lvl7pPr>
            <a:lvl8pPr marL="3429000" indent="-228600" eaLnBrk="0" fontAlgn="base" hangingPunct="0">
              <a:spcBef>
                <a:spcPct val="20000"/>
              </a:spcBef>
              <a:spcAft>
                <a:spcPct val="0"/>
              </a:spcAft>
              <a:buChar char="»"/>
              <a:defRPr sz="2800">
                <a:solidFill>
                  <a:schemeClr val="tx1"/>
                </a:solidFill>
                <a:latin typeface="Calibri" charset="0"/>
                <a:ea typeface="ＭＳ Ｐゴシック" charset="-128"/>
              </a:defRPr>
            </a:lvl8pPr>
            <a:lvl9pPr marL="3886200" indent="-228600" eaLnBrk="0" fontAlgn="base" hangingPunct="0">
              <a:spcBef>
                <a:spcPct val="20000"/>
              </a:spcBef>
              <a:spcAft>
                <a:spcPct val="0"/>
              </a:spcAft>
              <a:buChar char="»"/>
              <a:defRPr sz="2800">
                <a:solidFill>
                  <a:schemeClr val="tx1"/>
                </a:solidFill>
                <a:latin typeface="Calibri" charset="0"/>
                <a:ea typeface="ＭＳ Ｐゴシック" charset="-128"/>
              </a:defRPr>
            </a:lvl9pPr>
          </a:lstStyle>
          <a:p>
            <a:pPr>
              <a:spcBef>
                <a:spcPct val="0"/>
              </a:spcBef>
              <a:buClrTx/>
              <a:buFontTx/>
              <a:buNone/>
            </a:pPr>
            <a:endParaRPr lang="x-none" altLang="x-none" sz="2400">
              <a:latin typeface="Times New Roman" charset="0"/>
            </a:endParaRPr>
          </a:p>
        </p:txBody>
      </p:sp>
      <p:sp>
        <p:nvSpPr>
          <p:cNvPr id="2" name="Slide Number Placeholder 1"/>
          <p:cNvSpPr>
            <a:spLocks noGrp="1"/>
          </p:cNvSpPr>
          <p:nvPr>
            <p:ph type="sldNum" sz="quarter" idx="10"/>
          </p:nvPr>
        </p:nvSpPr>
        <p:spPr/>
        <p:txBody>
          <a:bodyPr/>
          <a:lstStyle/>
          <a:p>
            <a:fld id="{B480994E-7D5A-7141-ADAE-5DB4ADF42F98}" type="slidenum">
              <a:rPr lang="en-US" altLang="en-US" smtClean="0"/>
              <a:pPr/>
              <a:t>4</a:t>
            </a:fld>
            <a:endParaRPr lang="en-US" altLang="en-US"/>
          </a:p>
        </p:txBody>
      </p:sp>
    </p:spTree>
    <p:extLst>
      <p:ext uri="{BB962C8B-B14F-4D97-AF65-F5344CB8AC3E}">
        <p14:creationId xmlns:p14="http://schemas.microsoft.com/office/powerpoint/2010/main" val="89772636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8"/>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1"/>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2"/>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4"/>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5"/>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6"/>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7"/>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3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39"/>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0"/>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2"/>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4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44"/>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5"/>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1"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Lst>
  </p:timing>
</p:sld>
</file>

<file path=ppt/theme/theme1.xml><?xml version="1.0" encoding="utf-8"?>
<a:theme xmlns:a="http://schemas.openxmlformats.org/drawingml/2006/main" name="unsw">
  <a:themeElements>
    <a:clrScheme name="">
      <a:dk1>
        <a:srgbClr val="000000"/>
      </a:dk1>
      <a:lt1>
        <a:srgbClr val="CCCC99"/>
      </a:lt1>
      <a:dk2>
        <a:srgbClr val="780000"/>
      </a:dk2>
      <a:lt2>
        <a:srgbClr val="000000"/>
      </a:lt2>
      <a:accent1>
        <a:srgbClr val="336699"/>
      </a:accent1>
      <a:accent2>
        <a:srgbClr val="996600"/>
      </a:accent2>
      <a:accent3>
        <a:srgbClr val="E2E2CA"/>
      </a:accent3>
      <a:accent4>
        <a:srgbClr val="000000"/>
      </a:accent4>
      <a:accent5>
        <a:srgbClr val="ADB8CA"/>
      </a:accent5>
      <a:accent6>
        <a:srgbClr val="8A5C00"/>
      </a:accent6>
      <a:hlink>
        <a:srgbClr val="9B1633"/>
      </a:hlink>
      <a:folHlink>
        <a:srgbClr val="666666"/>
      </a:folHlink>
    </a:clrScheme>
    <a:fontScheme name="HBS_my">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HBS_my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HBS_my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HBS_my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HBS_my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HBS_my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HBS_my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HBS_my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unsw</Template>
  <TotalTime>3926</TotalTime>
  <Words>258</Words>
  <Application>Microsoft Macintosh PowerPoint</Application>
  <PresentationFormat>On-screen Show (4:3)</PresentationFormat>
  <Paragraphs>28</Paragraphs>
  <Slides>4</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ＭＳ Ｐゴシック</vt:lpstr>
      <vt:lpstr>ＭＳ Ｐゴシック</vt:lpstr>
      <vt:lpstr>Arial</vt:lpstr>
      <vt:lpstr>Calibri</vt:lpstr>
      <vt:lpstr>Times New Roman</vt:lpstr>
      <vt:lpstr>Wingdings</vt:lpstr>
      <vt:lpstr>unsw</vt:lpstr>
      <vt:lpstr>Experiment 28: Japanese auction</vt:lpstr>
      <vt:lpstr>Experiment 28: Japanese auction</vt:lpstr>
      <vt:lpstr>Experiment 28: Japanese auction</vt:lpstr>
      <vt:lpstr>Experiment 28: Japanese auction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Stephanides, Marianne</dc:creator>
  <cp:lastModifiedBy>Ben Greiner</cp:lastModifiedBy>
  <cp:revision>2118</cp:revision>
  <cp:lastPrinted>2012-12-18T14:53:29Z</cp:lastPrinted>
  <dcterms:created xsi:type="dcterms:W3CDTF">1601-01-01T00:00:00Z</dcterms:created>
  <dcterms:modified xsi:type="dcterms:W3CDTF">2018-09-05T23:16:05Z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